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6" r:id="rId1"/>
  </p:sldMasterIdLst>
  <p:notesMasterIdLst>
    <p:notesMasterId r:id="rId14"/>
  </p:notesMasterIdLst>
  <p:sldIdLst>
    <p:sldId id="256" r:id="rId2"/>
    <p:sldId id="257" r:id="rId3"/>
    <p:sldId id="265" r:id="rId4"/>
    <p:sldId id="258" r:id="rId5"/>
    <p:sldId id="259" r:id="rId6"/>
    <p:sldId id="260" r:id="rId7"/>
    <p:sldId id="266" r:id="rId8"/>
    <p:sldId id="267" r:id="rId9"/>
    <p:sldId id="261" r:id="rId10"/>
    <p:sldId id="268" r:id="rId11"/>
    <p:sldId id="263" r:id="rId12"/>
    <p:sldId id="269" r:id="rId13"/>
  </p:sldIdLst>
  <p:sldSz cx="14630400" cy="8229600"/>
  <p:notesSz cx="8229600" cy="14630400"/>
  <p:embeddedFontLst>
    <p:embeddedFont>
      <p:font typeface="DM Sans Medium" panose="020B0604020202020204" charset="0"/>
      <p:regular r:id="rId15"/>
    </p:embeddedFont>
    <p:embeddedFont>
      <p:font typeface="Inter" panose="020B0604020202020204" charset="0"/>
      <p:regular r:id="rId16"/>
    </p:embeddedFont>
    <p:embeddedFont>
      <p:font typeface="Nunito Semi Bold" panose="020B0604020202020204" charset="0"/>
      <p:regular r:id="rId17"/>
    </p:embeddedFont>
    <p:embeddedFont>
      <p:font typeface="PT Sans" panose="020B0604020202020204" charset="0"/>
      <p:regular r:id="rId18"/>
    </p:embeddedFont>
    <p:embeddedFont>
      <p:font typeface="Tw Cen MT" panose="020B0604020202020204" charset="0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56" autoAdjust="0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7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592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1560942"/>
            <a:ext cx="10427971" cy="3011056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1"/>
            <a:ext cx="10427971" cy="1645919"/>
          </a:xfrm>
        </p:spPr>
        <p:txBody>
          <a:bodyPr>
            <a:normAutofit/>
          </a:bodyPr>
          <a:lstStyle>
            <a:lvl1pPr marL="0" indent="0" algn="ctr">
              <a:buNone/>
              <a:defRPr sz="264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1832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5147249"/>
            <a:ext cx="12437318" cy="97393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21693" y="837913"/>
            <a:ext cx="11787038" cy="3856963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6130474"/>
            <a:ext cx="12437342" cy="81896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49368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19"/>
            <a:ext cx="12437342" cy="4112694"/>
          </a:xfrm>
        </p:spPr>
        <p:txBody>
          <a:bodyPr anchor="ctr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045785"/>
            <a:ext cx="12437342" cy="1903656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88874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8"/>
            <a:ext cx="10502759" cy="71374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5247356"/>
            <a:ext cx="12437342" cy="17052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01786" y="90499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669070" y="359229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779866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2566466"/>
            <a:ext cx="12437342" cy="30142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594802"/>
            <a:ext cx="12437342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91307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12437342" cy="1926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29" y="2840512"/>
            <a:ext cx="395877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29" y="3532027"/>
            <a:ext cx="395877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42868" y="2840512"/>
            <a:ext cx="3949825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618" y="3532027"/>
            <a:ext cx="396402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7" y="2840512"/>
            <a:ext cx="396591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67957" y="3532027"/>
            <a:ext cx="3965914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5555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29" y="732927"/>
            <a:ext cx="12437342" cy="19247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29" y="5045784"/>
            <a:ext cx="395569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6529" y="2840512"/>
            <a:ext cx="3955691" cy="18288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29" y="5737298"/>
            <a:ext cx="3955691" cy="121214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11" y="5045784"/>
            <a:ext cx="396219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329618" y="2840512"/>
            <a:ext cx="3964022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37297"/>
            <a:ext cx="3964022" cy="1212143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5045784"/>
            <a:ext cx="3960817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567957" y="2840512"/>
            <a:ext cx="3965914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808" y="5737294"/>
            <a:ext cx="3966064" cy="1212145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4758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2840512"/>
            <a:ext cx="12437342" cy="4108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0639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731522"/>
            <a:ext cx="3063991" cy="621791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731522"/>
            <a:ext cx="9190469" cy="621791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22150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43229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898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12436591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52981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595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78885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63437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2337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1784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8728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309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994276"/>
            <a:ext cx="12422102" cy="3284183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29" y="4388949"/>
            <a:ext cx="12422102" cy="164182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1178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6127231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7406640" y="2840511"/>
            <a:ext cx="6126480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4333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5594" y="2845222"/>
            <a:ext cx="5848169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096530" y="3661215"/>
            <a:ext cx="6127232" cy="3288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75708" y="2845222"/>
            <a:ext cx="5858165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7406641" y="3661215"/>
            <a:ext cx="6126481" cy="3288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32605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5395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46424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731520"/>
            <a:ext cx="4722826" cy="24279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093675" y="731521"/>
            <a:ext cx="7440196" cy="62179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3159422"/>
            <a:ext cx="4722827" cy="3790018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6985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7121963" cy="2427905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3" y="731521"/>
            <a:ext cx="3906430" cy="621792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159423"/>
            <a:ext cx="7121939" cy="379001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47346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4630404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30" y="2840512"/>
            <a:ext cx="12437342" cy="410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4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30" y="7059931"/>
            <a:ext cx="800746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1705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69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32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216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92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pexels.com/photo/coffee-bar-199501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9144000" y="457200"/>
            <a:ext cx="5486400" cy="7315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126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Haroon Cafe Online Booking &amp; Ordering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7967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presentation outlines the development and features of the Haroon Cafe's new online booking and ordering system, a vital tool for improving customer experience and streamlining operations.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515808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33C84C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70478" y="5658445"/>
            <a:ext cx="117396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PT Sans Medium" pitchFamily="34" charset="0"/>
                <a:ea typeface="PT Sans Medium" pitchFamily="34" charset="-122"/>
                <a:cs typeface="PT Sans Medium" pitchFamily="34" charset="-120"/>
              </a:rPr>
              <a:t>sh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40287" y="5497949"/>
            <a:ext cx="2230279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by sanwal haroon</a:t>
            </a:r>
            <a:endParaRPr lang="en-US" sz="23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Contact Us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Address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 Bazar Coffee Karak, Coffee City, </a:t>
            </a:r>
            <a:r>
              <a:rPr lang="en-US" sz="1750" dirty="0" err="1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Karak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Phone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03439516343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Email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harooncs2023@gmail.com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244" y="638175"/>
            <a:ext cx="5460563" cy="682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Updates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731" y="1784747"/>
            <a:ext cx="2145863" cy="16869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6568" y="2614493"/>
            <a:ext cx="174069" cy="463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368647" y="2202418"/>
            <a:ext cx="2730222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Mobile App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5368647" y="2682835"/>
            <a:ext cx="7052191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dedicated app for simplified booking and ordering on mobile devices.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5194578" y="3485436"/>
            <a:ext cx="8565594" cy="15240"/>
          </a:xfrm>
          <a:prstGeom prst="roundRect">
            <a:avLst>
              <a:gd name="adj" fmla="val 2284200"/>
            </a:avLst>
          </a:prstGeom>
          <a:solidFill>
            <a:srgbClr val="2D4DF2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40" y="3529727"/>
            <a:ext cx="4291846" cy="168699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6568" y="4141232"/>
            <a:ext cx="174069" cy="463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6441638" y="3947398"/>
            <a:ext cx="2730222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Loyalty Program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6441638" y="4427815"/>
            <a:ext cx="5096828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Rewards loyal customers with points and discounts.</a:t>
            </a:r>
            <a:endParaRPr lang="en-US" sz="1800" dirty="0"/>
          </a:p>
        </p:txBody>
      </p:sp>
      <p:sp>
        <p:nvSpPr>
          <p:cNvPr id="12" name="Shape 8"/>
          <p:cNvSpPr/>
          <p:nvPr/>
        </p:nvSpPr>
        <p:spPr>
          <a:xfrm>
            <a:off x="6267569" y="5230416"/>
            <a:ext cx="7492603" cy="15240"/>
          </a:xfrm>
          <a:prstGeom prst="roundRect">
            <a:avLst>
              <a:gd name="adj" fmla="val 2284200"/>
            </a:avLst>
          </a:prstGeom>
          <a:solidFill>
            <a:srgbClr val="018CE1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48" y="5274707"/>
            <a:ext cx="6437828" cy="168699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6568" y="5886212"/>
            <a:ext cx="174069" cy="463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5" name="Text 10"/>
          <p:cNvSpPr/>
          <p:nvPr/>
        </p:nvSpPr>
        <p:spPr>
          <a:xfrm>
            <a:off x="7514630" y="5506760"/>
            <a:ext cx="2730222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Online Payments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7514630" y="5987177"/>
            <a:ext cx="6071473" cy="742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Integration of secure online payment options for table bookings.</a:t>
            </a:r>
            <a:endParaRPr lang="en-US" sz="1800" dirty="0"/>
          </a:p>
        </p:txBody>
      </p:sp>
      <p:sp>
        <p:nvSpPr>
          <p:cNvPr id="17" name="Text 12"/>
          <p:cNvSpPr/>
          <p:nvPr/>
        </p:nvSpPr>
        <p:spPr>
          <a:xfrm>
            <a:off x="812244" y="7222688"/>
            <a:ext cx="13005911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These updates will enhance user experience, increase customer engagement, and drive business growth for Haroon Cafe.</a:t>
            </a:r>
            <a:endParaRPr lang="en-US" sz="1800" dirty="0"/>
          </a:p>
        </p:txBody>
      </p:sp>
    </p:spTree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264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Visit us today!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website provides a user-friendly platform for customers to browse the cafe's menu, place orders, and book tables online.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leverages HTML and CSS for website design and functionality.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8463"/>
            <a:ext cx="72885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cs typeface="DM Sans Medium" pitchFamily="34" charset="-120"/>
              </a:rPr>
              <a:t>Café menu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Espresso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54636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Rich and bold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Cappuccino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Espresso with steamed milk and foam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Latte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651302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Espresso with steamed milk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934069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EDEBE3"/>
          </a:solidFill>
          <a:ln/>
        </p:spPr>
      </p:sp>
      <p:sp>
        <p:nvSpPr>
          <p:cNvPr id="14" name="Text 11"/>
          <p:cNvSpPr/>
          <p:nvPr/>
        </p:nvSpPr>
        <p:spPr>
          <a:xfrm>
            <a:off x="4912281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Americano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2281" y="5651302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Espresso with hot water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7008" y="649843"/>
            <a:ext cx="5560338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Features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827008" y="1817370"/>
            <a:ext cx="6370082" cy="1763554"/>
          </a:xfrm>
          <a:prstGeom prst="roundRect">
            <a:avLst>
              <a:gd name="adj" fmla="val 20100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86088" y="2076450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Homepage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086088" y="2565559"/>
            <a:ext cx="5851922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welcoming landing page with links to other website sections.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3310" y="1817370"/>
            <a:ext cx="6370082" cy="1763554"/>
          </a:xfrm>
          <a:prstGeom prst="roundRect">
            <a:avLst>
              <a:gd name="adj" fmla="val 20100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92390" y="2076450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Menu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92390" y="2565559"/>
            <a:ext cx="5851922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detailed menu with food descriptions, prices, and high-quality images.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27008" y="3817144"/>
            <a:ext cx="6370082" cy="1763554"/>
          </a:xfrm>
          <a:prstGeom prst="roundRect">
            <a:avLst>
              <a:gd name="adj" fmla="val 20100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86088" y="4076224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Booking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086088" y="4565333"/>
            <a:ext cx="5851922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 online booking form allowing customers to select dates, times, and guest counts.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433310" y="3817144"/>
            <a:ext cx="6370082" cy="1763554"/>
          </a:xfrm>
          <a:prstGeom prst="roundRect">
            <a:avLst>
              <a:gd name="adj" fmla="val 20100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92390" y="4076224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About Us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7692390" y="4565333"/>
            <a:ext cx="5851922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page with information about the cafe's history, team, and mission.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27008" y="5816918"/>
            <a:ext cx="6370082" cy="1763554"/>
          </a:xfrm>
          <a:prstGeom prst="roundRect">
            <a:avLst>
              <a:gd name="adj" fmla="val 20100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86088" y="6075998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Contact Us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1086088" y="6565106"/>
            <a:ext cx="5851922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contact form for customer inquiries and cafe contact information.</a:t>
            </a:r>
            <a:endParaRPr lang="en-US" sz="1850" dirty="0"/>
          </a:p>
        </p:txBody>
      </p:sp>
      <p:sp>
        <p:nvSpPr>
          <p:cNvPr id="18" name="Shape 16"/>
          <p:cNvSpPr/>
          <p:nvPr/>
        </p:nvSpPr>
        <p:spPr>
          <a:xfrm>
            <a:off x="7433310" y="5816918"/>
            <a:ext cx="6370082" cy="1763554"/>
          </a:xfrm>
          <a:prstGeom prst="roundRect">
            <a:avLst>
              <a:gd name="adj" fmla="val 20100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692390" y="6075998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Admin Panel</a:t>
            </a:r>
            <a:endParaRPr lang="en-US" sz="2150" dirty="0"/>
          </a:p>
        </p:txBody>
      </p:sp>
      <p:sp>
        <p:nvSpPr>
          <p:cNvPr id="20" name="Text 18"/>
          <p:cNvSpPr/>
          <p:nvPr/>
        </p:nvSpPr>
        <p:spPr>
          <a:xfrm>
            <a:off x="7692390" y="6565106"/>
            <a:ext cx="5851922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secure area for cafe owners to manage the menu, bookings, and other system settings.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Experiences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Experience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Customers can easily browse the menu, book a table, and place orders through the website.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Admin Experience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admin panel provides a centralized platform for cafe owners to manage the website content and monitor bookings.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8199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Website Structure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864757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27024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index.html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198019"/>
            <a:ext cx="296941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Homepage with welcome message, links to other pages.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116" y="1864757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66116" y="27024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menu.html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66116" y="3198019"/>
            <a:ext cx="296953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Displays the cafe's menu with descriptions, prices, and images.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627" y="1864757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94627" y="27024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booking.html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94627" y="3198019"/>
            <a:ext cx="296953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Provides an online booking form for customers to reserve tables.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138" y="1864757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23138" y="27024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about.html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23138" y="3198019"/>
            <a:ext cx="296953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Presents information about the cafe, its team, and history.</a:t>
            </a:r>
            <a:endParaRPr lang="en-US" sz="18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5065157"/>
            <a:ext cx="598408" cy="5984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37724" y="59028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contact.html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837724" y="6398419"/>
            <a:ext cx="296941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Offers a contact form for customer inquiries and includes cafe contact details.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Book a Table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 Now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162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Order Online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06515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8589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Coffee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4065151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742021" y="48589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Tea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663749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Design &amp; User Experience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website adapts adjusts automatically to fit different screen sizes , like computers, tablets , and mobile phones, so it looks good everyone.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6"/>
            <a:ext cx="6177915" cy="1335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/>
              <a:t>The website follows special rules to make it easy for everyone to use, including using clear fonts ,good color contrast ,and description for images.</a:t>
            </a:r>
          </a:p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82</TotalTime>
  <Words>481</Words>
  <Application>Microsoft Office PowerPoint</Application>
  <PresentationFormat>Custom</PresentationFormat>
  <Paragraphs>89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Tw Cen MT</vt:lpstr>
      <vt:lpstr>PT Sans Medium</vt:lpstr>
      <vt:lpstr>PT Sans Bold</vt:lpstr>
      <vt:lpstr>PT Sans</vt:lpstr>
      <vt:lpstr>DM Sans Medium</vt:lpstr>
      <vt:lpstr>Inter</vt:lpstr>
      <vt:lpstr>Arial</vt:lpstr>
      <vt:lpstr>Nunito Semi Bold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Sanwal Haroon</cp:lastModifiedBy>
  <cp:revision>6</cp:revision>
  <dcterms:created xsi:type="dcterms:W3CDTF">2025-02-04T15:09:41Z</dcterms:created>
  <dcterms:modified xsi:type="dcterms:W3CDTF">2025-02-12T08:11:43Z</dcterms:modified>
</cp:coreProperties>
</file>